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5" r:id="rId3"/>
    <p:sldId id="281" r:id="rId4"/>
    <p:sldId id="282" r:id="rId5"/>
    <p:sldId id="266" r:id="rId6"/>
    <p:sldId id="257" r:id="rId7"/>
    <p:sldId id="258" r:id="rId8"/>
    <p:sldId id="259" r:id="rId9"/>
    <p:sldId id="260" r:id="rId10"/>
    <p:sldId id="283" r:id="rId11"/>
    <p:sldId id="267" r:id="rId12"/>
    <p:sldId id="261" r:id="rId13"/>
    <p:sldId id="264" r:id="rId14"/>
    <p:sldId id="268" r:id="rId15"/>
    <p:sldId id="269" r:id="rId16"/>
    <p:sldId id="271" r:id="rId17"/>
    <p:sldId id="270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04"/>
    <p:restoredTop sz="94715"/>
  </p:normalViewPr>
  <p:slideViewPr>
    <p:cSldViewPr snapToGrid="0">
      <p:cViewPr varScale="1">
        <p:scale>
          <a:sx n="122" d="100"/>
          <a:sy n="122" d="100"/>
        </p:scale>
        <p:origin x="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C6DA09-3944-C4CD-600F-E665FC14B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D825DCF-4385-9DBA-1AB0-D19DBD8100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E9C37F-2CAD-6E25-57C9-B0A1E5ACE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83FE78A-5A81-4A4E-3252-2D385B989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A02868-9CB7-B98E-FF75-FCF6668E8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9120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58DC97-A086-6DD2-C876-BE9225685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3C59F1F-A8DF-A487-B9C9-8484EBE69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2E7273-1892-9E98-3B45-A0CC1ACD8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001FDD2-7BA3-E4C7-2078-4F67B7E24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EF3E78-6E91-9C10-4BA7-3D8DD9601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0705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D1EDDF8-0B1C-5DD5-8E45-0370BC9C2F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4B03D3B-9518-9F49-46E3-69666EE025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587EBE-7F10-6B46-92B5-C042D2C08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1D2285-CBFF-9ED5-9727-0FBE46A7B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E3E1FF-81E9-A019-26F4-6C8965F0D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435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32BC74-2EDB-E67D-6CB8-4F2833228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D4DC95-FC70-C4C9-3374-556D585D1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404E91-57BA-902B-085F-ECA1E9C8B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EDA647-6F31-E0BA-AA9A-52EC1D64D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635839-1E7F-0284-A29F-5BD63252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1113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0502B8-F5C8-CE69-A457-F938DF358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ED877D0-FEB7-F355-DB1D-307F3DEBD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91F900-F15D-BDA9-7A44-9476D3DEB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DC0E51-95A0-7F67-7925-B0CB908C6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8961AA-7A54-306F-8EFF-5FAEE954E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705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20157C-FA1F-F47F-8618-A4BF10F78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79DAC3-8582-66E5-96D3-A34FB71488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BF8F7D8-DE16-6888-7385-6D5CA98096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34BAD8B-2C65-7021-7AB5-9B9901279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41253F-9BAE-7903-0B36-2F39FD882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6A5D88-4E48-5766-1407-2A10A4D4E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946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2E9BA9-FB69-48D4-BE1D-F67DD8E59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6A2D890-0B85-E1F9-7B14-6C1FA9EE6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91F45F8-4D50-FAE3-31A1-C9CA025558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CD9720-7AFD-58E5-B055-4863BD709D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6DEF129-DFE1-1680-FE55-1B11FA4E80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4D26034-1E25-C286-6B9F-6204E274C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2C09387-F38E-28A9-86C2-2192ECCDB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CA788E5-BEF6-96E2-EB3E-E776BDFB8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0563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992E03-99CA-F1BD-815E-821A2EDC9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1889A1C-D79B-58B2-3D19-626326B60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7733043-8557-E29B-D547-DA0FDD2E8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B7175B6-B254-9EF1-CC77-C66BD6C07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628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34B9E5F-8F19-42A6-875F-56C4E59C5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BBD8F0F-4B5F-5EBB-EB1F-AEBC13B40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941D146-8DFE-C5FE-C13D-46487EBC0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3828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95002B-40C5-2686-51C2-CE5DA53F1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858204-8C91-8319-1AE9-D65E8F91D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931F991-C84C-5ABA-4A67-3CE6A4FB8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87635D8-AFC2-9896-2705-FC1A2B063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06F818F-A74D-ED5B-22A4-79E15ABFE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BFFF700-1929-A3C8-2786-9146CFCD4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6554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3A1B6-6954-9057-71F7-4DF5ED5A2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2242E8C-6BA1-E6A7-D659-B08C702C1E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D3F5BD-3DF9-9ACE-2C87-8402DED523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AFDB398-4D66-F9A7-D561-3FA08FED8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8FDECF0-4337-76EF-C82C-CFF80C655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1F9603-F0FF-63DA-A223-666D19B38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3648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6ABAC5-5B79-3C97-1310-2E3F82E20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A2C59B-36DB-BD86-F0AA-F30527725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6FC7DE-FBFE-47F5-C08D-3EA6078E6D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DEC27A-389B-D44C-8C9F-677132657FD7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BC19E4-F271-6B54-B91D-CCC06374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E205C9-9EE4-B53A-F424-AAC87C1C10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6FBC2-BE10-6244-A3FD-EADB330BE3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0336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C0E1959-A4D5-634F-8804-B4F7A6F19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" y="234950"/>
            <a:ext cx="11366500" cy="6388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0CE7D4-2D01-1D44-AB05-2201D30AA8DF}"/>
              </a:ext>
            </a:extLst>
          </p:cNvPr>
          <p:cNvSpPr txBox="1"/>
          <p:nvPr/>
        </p:nvSpPr>
        <p:spPr>
          <a:xfrm>
            <a:off x="3475026" y="238672"/>
            <a:ext cx="52419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b="1" dirty="0">
                <a:cs typeface="Times New Roman" panose="02020603050405020304" pitchFamily="18" charset="0"/>
              </a:rPr>
              <a:t>Это РГР2 по </a:t>
            </a:r>
            <a:r>
              <a:rPr lang="ru-RU" sz="4400" b="1" dirty="0" err="1">
                <a:cs typeface="Times New Roman" panose="02020603050405020304" pitchFamily="18" charset="0"/>
              </a:rPr>
              <a:t>ЛинГему</a:t>
            </a:r>
            <a:endParaRPr lang="ru-RU" sz="4400" b="1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276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F64A1AC-989D-174E-99FC-D764789EB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07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9551B0-874E-6041-989E-40AB3E4D3EC8}"/>
              </a:ext>
            </a:extLst>
          </p:cNvPr>
          <p:cNvSpPr txBox="1"/>
          <p:nvPr/>
        </p:nvSpPr>
        <p:spPr>
          <a:xfrm>
            <a:off x="641132" y="599090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Задание 3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F5689E-12D9-AE43-89B6-1A6F30F1D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50" y="1816100"/>
            <a:ext cx="10731500" cy="322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721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1E0D6E-E5F3-0144-A7AB-3BC7F4DF1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82"/>
            <a:ext cx="12192000" cy="683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15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C0E1959-A4D5-634F-8804-B4F7A6F19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" y="234950"/>
            <a:ext cx="11366500" cy="6388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0CE7D4-2D01-1D44-AB05-2201D30AA8DF}"/>
              </a:ext>
            </a:extLst>
          </p:cNvPr>
          <p:cNvSpPr txBox="1"/>
          <p:nvPr/>
        </p:nvSpPr>
        <p:spPr>
          <a:xfrm>
            <a:off x="3611281" y="207141"/>
            <a:ext cx="4969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b="1" dirty="0">
                <a:cs typeface="Times New Roman" panose="02020603050405020304" pitchFamily="18" charset="0"/>
              </a:rPr>
              <a:t>Это РГР2 по </a:t>
            </a:r>
            <a:r>
              <a:rPr lang="ru-RU" sz="4400" b="1" dirty="0" err="1">
                <a:cs typeface="Times New Roman" panose="02020603050405020304" pitchFamily="18" charset="0"/>
              </a:rPr>
              <a:t>Матану</a:t>
            </a:r>
            <a:endParaRPr lang="ru-RU" sz="4400" b="1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517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67AE35-1603-A84D-9056-A4779D435356}"/>
              </a:ext>
            </a:extLst>
          </p:cNvPr>
          <p:cNvSpPr txBox="1"/>
          <p:nvPr/>
        </p:nvSpPr>
        <p:spPr>
          <a:xfrm>
            <a:off x="882869" y="756745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Задание 1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D62839-F38B-1E49-AA7B-0E732D84E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213" y="1126077"/>
            <a:ext cx="6825208" cy="502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08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E412E8-BC5C-9640-9B44-4823B7B58F60}"/>
              </a:ext>
            </a:extLst>
          </p:cNvPr>
          <p:cNvSpPr txBox="1"/>
          <p:nvPr/>
        </p:nvSpPr>
        <p:spPr>
          <a:xfrm>
            <a:off x="903890" y="798786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Задание 2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7EF8D16-1EAB-AA4B-8514-D7D0F6F6A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50" y="2425700"/>
            <a:ext cx="98171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609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CCD9B0-F01D-CF4F-A6F8-32D85478D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167" y="0"/>
            <a:ext cx="48036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284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B8A4EC-52E5-F247-B446-996C0EC6F913}"/>
              </a:ext>
            </a:extLst>
          </p:cNvPr>
          <p:cNvSpPr txBox="1"/>
          <p:nvPr/>
        </p:nvSpPr>
        <p:spPr>
          <a:xfrm>
            <a:off x="714704" y="567558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Задание 3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069D3C2-EC1B-8B4A-AD80-6DC10BACD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696" y="946834"/>
            <a:ext cx="9484053" cy="538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134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50636B1-63BA-874E-8933-C15B6F726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186" y="0"/>
            <a:ext cx="3834672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5434892-A3DD-C046-A5CD-4F1CE4A09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144" y="0"/>
            <a:ext cx="38751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533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215F801-7D91-CD4F-A489-99C7A31C9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84276" cy="685862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0CF628C-B7D2-1C4D-8838-E9D87302D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276" y="1387039"/>
            <a:ext cx="5307724" cy="408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842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3D367E-866A-2A41-AB3D-9FE45D5B88EC}"/>
              </a:ext>
            </a:extLst>
          </p:cNvPr>
          <p:cNvSpPr txBox="1"/>
          <p:nvPr/>
        </p:nvSpPr>
        <p:spPr>
          <a:xfrm>
            <a:off x="882869" y="630621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Задание 1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FD88AAE-F2D2-3F45-BAC6-5759288D5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2292350"/>
            <a:ext cx="105283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050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CBB6DFC-264A-C04A-821F-6E13223EC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156" y="0"/>
            <a:ext cx="99116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39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1930457-B8A1-CF45-A3AC-635FE8DC5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712" y="0"/>
            <a:ext cx="100225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9731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EDE916-B083-C14E-92DF-A71E0C8C3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287" y="0"/>
            <a:ext cx="105254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209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6B99CD-EB58-A544-A815-F682011D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562" y="0"/>
            <a:ext cx="101208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796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B20403B-44EE-B84A-8EC7-AACA21EA2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508" y="0"/>
            <a:ext cx="7956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720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F2C4564-7BF2-C94F-B7FA-ADA666925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51" y="0"/>
            <a:ext cx="117680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9782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C32DF31-6593-8F4F-81B5-B7091EB18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068" y="0"/>
            <a:ext cx="10605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354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E0BF048-AD8B-BC42-8D2E-1EE72B31C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030" y="0"/>
            <a:ext cx="86295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753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62E2E06-41CC-EB4A-8E7A-DD21FE01D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93" y="0"/>
            <a:ext cx="114678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465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6FB94D-607E-9342-9BB2-8C11133BF9F0}"/>
              </a:ext>
            </a:extLst>
          </p:cNvPr>
          <p:cNvSpPr txBox="1"/>
          <p:nvPr/>
        </p:nvSpPr>
        <p:spPr>
          <a:xfrm>
            <a:off x="746235" y="693683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Задание 2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19D7959-66FC-EE40-88B8-C2F03188E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0" y="1181100"/>
            <a:ext cx="105537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597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1BB68E2-F07F-D3AA-C91D-5E85572E9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458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EA0B0E-B4A0-0EFE-15F0-68F6F230C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930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780547E-DFB0-E384-8401-7C52D974E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481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63CBCF-2AEF-E644-8DD8-749102067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9042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 2013 – 2022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20</Words>
  <Application>Microsoft Macintosh PowerPoint</Application>
  <PresentationFormat>Широкоэкранный</PresentationFormat>
  <Paragraphs>8</Paragraphs>
  <Slides>26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Тема Office 2013 – 2022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Даниил Батманов</dc:creator>
  <cp:lastModifiedBy>Даниил Батманов</cp:lastModifiedBy>
  <cp:revision>4</cp:revision>
  <dcterms:created xsi:type="dcterms:W3CDTF">2022-12-27T08:18:31Z</dcterms:created>
  <dcterms:modified xsi:type="dcterms:W3CDTF">2022-12-27T12:03:59Z</dcterms:modified>
</cp:coreProperties>
</file>

<file path=docProps/thumbnail.jpeg>
</file>